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87" r:id="rId3"/>
    <p:sldId id="285" r:id="rId4"/>
    <p:sldId id="280" r:id="rId5"/>
    <p:sldId id="281" r:id="rId6"/>
    <p:sldId id="282" r:id="rId7"/>
    <p:sldId id="283" r:id="rId8"/>
    <p:sldId id="284" r:id="rId9"/>
    <p:sldId id="279" r:id="rId10"/>
    <p:sldId id="276" r:id="rId11"/>
    <p:sldId id="277" r:id="rId12"/>
    <p:sldId id="278" r:id="rId13"/>
    <p:sldId id="273" r:id="rId14"/>
    <p:sldId id="271" r:id="rId15"/>
    <p:sldId id="272" r:id="rId16"/>
    <p:sldId id="257" r:id="rId17"/>
    <p:sldId id="260" r:id="rId18"/>
    <p:sldId id="261" r:id="rId19"/>
    <p:sldId id="258" r:id="rId20"/>
    <p:sldId id="262" r:id="rId21"/>
    <p:sldId id="264" r:id="rId22"/>
    <p:sldId id="265" r:id="rId23"/>
    <p:sldId id="267" r:id="rId24"/>
    <p:sldId id="270" r:id="rId25"/>
    <p:sldId id="266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46" d="100"/>
          <a:sy n="46" d="100"/>
        </p:scale>
        <p:origin x="-2058" y="-5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923ABF-5821-4D67-AD60-E97151E2378E}" type="datetimeFigureOut">
              <a:rPr lang="ru-RU" smtClean="0"/>
              <a:pPr/>
              <a:t>12.08.2020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532B1-F6A3-4D7B-BEF6-4510DE51D22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532B1-F6A3-4D7B-BEF6-4510DE51D229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57233"/>
            <a:ext cx="7772400" cy="1357321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Новогодняя </a:t>
            </a:r>
            <a:r>
              <a:rPr lang="ru-RU" sz="3200" b="1" dirty="0" smtClean="0"/>
              <a:t>  традиция </a:t>
            </a:r>
            <a:endParaRPr lang="ru-RU" sz="3200" b="1" dirty="0"/>
          </a:p>
        </p:txBody>
      </p:sp>
      <p:pic>
        <p:nvPicPr>
          <p:cNvPr id="2052" name="Picture 4" descr="https://i.mycdn.me/image?id=850033469606&amp;t=3&amp;plc=WEB&amp;tkn=*Myc1W80x14YE6wQS1qr0OQbu6Ao"/>
          <p:cNvPicPr>
            <a:picLocks noChangeAspect="1" noChangeArrowheads="1"/>
          </p:cNvPicPr>
          <p:nvPr/>
        </p:nvPicPr>
        <p:blipFill>
          <a:blip r:embed="rId2"/>
          <a:srcRect l="14554" t="5822" r="8311" b="4915"/>
          <a:stretch>
            <a:fillRect/>
          </a:stretch>
        </p:blipFill>
        <p:spPr bwMode="auto">
          <a:xfrm>
            <a:off x="285720" y="3143248"/>
            <a:ext cx="3786214" cy="3286148"/>
          </a:xfrm>
          <a:prstGeom prst="rect">
            <a:avLst/>
          </a:prstGeom>
          <a:noFill/>
        </p:spPr>
      </p:pic>
      <p:pic>
        <p:nvPicPr>
          <p:cNvPr id="2054" name="Picture 6" descr="https://i.mycdn.me/image?id=850033465766&amp;t=3&amp;plc=WEB&amp;tkn=*IHW9Hh3DVYcg52gPi_Tz9M-k2P0"/>
          <p:cNvPicPr>
            <a:picLocks noChangeAspect="1" noChangeArrowheads="1"/>
          </p:cNvPicPr>
          <p:nvPr/>
        </p:nvPicPr>
        <p:blipFill>
          <a:blip r:embed="rId3"/>
          <a:srcRect l="11366" t="7749" r="10171" b="1194"/>
          <a:stretch>
            <a:fillRect/>
          </a:stretch>
        </p:blipFill>
        <p:spPr bwMode="auto">
          <a:xfrm>
            <a:off x="4929190" y="3143248"/>
            <a:ext cx="3857652" cy="3357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20190118_075502.jpg"/>
          <p:cNvPicPr>
            <a:picLocks noChangeAspect="1" noChangeArrowheads="1"/>
          </p:cNvPicPr>
          <p:nvPr/>
        </p:nvPicPr>
        <p:blipFill>
          <a:blip r:embed="rId2" cstate="print"/>
          <a:srcRect l="3906" r="3906"/>
          <a:stretch>
            <a:fillRect/>
          </a:stretch>
        </p:blipFill>
        <p:spPr bwMode="auto">
          <a:xfrm>
            <a:off x="357158" y="0"/>
            <a:ext cx="842968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20190118_075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20190118_075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20190109_071138.jpg"/>
          <p:cNvPicPr>
            <a:picLocks noChangeAspect="1" noChangeArrowheads="1"/>
          </p:cNvPicPr>
          <p:nvPr/>
        </p:nvPicPr>
        <p:blipFill>
          <a:blip r:embed="rId2" cstate="print"/>
          <a:srcRect l="7246" t="7522" r="6831"/>
          <a:stretch>
            <a:fillRect/>
          </a:stretch>
        </p:blipFill>
        <p:spPr bwMode="auto">
          <a:xfrm rot="5400000">
            <a:off x="1334879" y="620515"/>
            <a:ext cx="6902837" cy="5572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Camera\20190109_070948.jpg"/>
          <p:cNvPicPr>
            <a:picLocks noChangeAspect="1" noChangeArrowheads="1"/>
          </p:cNvPicPr>
          <p:nvPr/>
        </p:nvPicPr>
        <p:blipFill>
          <a:blip r:embed="rId2" cstate="print"/>
          <a:srcRect r="8571" b="2857"/>
          <a:stretch>
            <a:fillRect/>
          </a:stretch>
        </p:blipFill>
        <p:spPr bwMode="auto">
          <a:xfrm>
            <a:off x="0" y="0"/>
            <a:ext cx="9144064" cy="7286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Camera\20190109_071049.jpg"/>
          <p:cNvPicPr>
            <a:picLocks noChangeAspect="1" noChangeArrowheads="1"/>
          </p:cNvPicPr>
          <p:nvPr/>
        </p:nvPicPr>
        <p:blipFill>
          <a:blip r:embed="rId2" cstate="print"/>
          <a:srcRect r="2465"/>
          <a:stretch>
            <a:fillRect/>
          </a:stretch>
        </p:blipFill>
        <p:spPr bwMode="auto">
          <a:xfrm>
            <a:off x="0" y="0"/>
            <a:ext cx="9144000" cy="70313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p.userapi.com/c840228/v840228311/556f4/KNPtGRzd1Tk.jpg"/>
          <p:cNvPicPr>
            <a:picLocks noChangeAspect="1" noChangeArrowheads="1"/>
          </p:cNvPicPr>
          <p:nvPr/>
        </p:nvPicPr>
        <p:blipFill>
          <a:blip r:embed="rId2"/>
          <a:srcRect l="-1563" r="3905"/>
          <a:stretch>
            <a:fillRect/>
          </a:stretch>
        </p:blipFill>
        <p:spPr bwMode="auto">
          <a:xfrm>
            <a:off x="0" y="0"/>
            <a:ext cx="892971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pp.userapi.com/c840228/v840228311/55731/O-G7ZvhQtUg.jpg"/>
          <p:cNvPicPr>
            <a:picLocks noChangeAspect="1" noChangeArrowheads="1"/>
          </p:cNvPicPr>
          <p:nvPr/>
        </p:nvPicPr>
        <p:blipFill>
          <a:blip r:embed="rId2"/>
          <a:srcRect l="5468" b="7291"/>
          <a:stretch>
            <a:fillRect/>
          </a:stretch>
        </p:blipFill>
        <p:spPr bwMode="auto">
          <a:xfrm>
            <a:off x="0" y="0"/>
            <a:ext cx="9144000" cy="6725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pp.userapi.com/c840228/v840228311/5573a/mCgGJGb2NqI.jpg"/>
          <p:cNvPicPr>
            <a:picLocks noChangeAspect="1" noChangeArrowheads="1"/>
          </p:cNvPicPr>
          <p:nvPr/>
        </p:nvPicPr>
        <p:blipFill>
          <a:blip r:embed="rId2"/>
          <a:srcRect b="7291"/>
          <a:stretch>
            <a:fillRect/>
          </a:stretch>
        </p:blipFill>
        <p:spPr bwMode="auto">
          <a:xfrm>
            <a:off x="0" y="0"/>
            <a:ext cx="9144000" cy="63579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pp.userapi.com/c840339/v840339719/30df2/LYetY5Nzeo4.jpg"/>
          <p:cNvPicPr>
            <a:picLocks noChangeAspect="1" noChangeArrowheads="1"/>
          </p:cNvPicPr>
          <p:nvPr/>
        </p:nvPicPr>
        <p:blipFill>
          <a:blip r:embed="rId2"/>
          <a:srcRect l="6812" r="17984"/>
          <a:stretch>
            <a:fillRect/>
          </a:stretch>
        </p:blipFill>
        <p:spPr bwMode="auto">
          <a:xfrm>
            <a:off x="1285852" y="0"/>
            <a:ext cx="6572296" cy="6554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4" y="1928802"/>
            <a:ext cx="3686172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  </a:t>
            </a:r>
            <a:r>
              <a:rPr lang="ru-RU" sz="49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СЫРНЫЙ </a:t>
            </a:r>
            <a:br>
              <a:rPr lang="ru-RU" sz="49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49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НОВЫЙ</a:t>
            </a:r>
            <a:br>
              <a:rPr lang="ru-RU" sz="49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49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ГОД</a:t>
            </a:r>
            <a:br>
              <a:rPr lang="ru-RU" sz="49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49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2020</a:t>
            </a:r>
            <a:endParaRPr lang="ru-RU" sz="4900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Users\user\Desktop\20191226_072925.jpg"/>
          <p:cNvPicPr>
            <a:picLocks noChangeAspect="1" noChangeArrowheads="1"/>
          </p:cNvPicPr>
          <p:nvPr/>
        </p:nvPicPr>
        <p:blipFill>
          <a:blip r:embed="rId2" cstate="print"/>
          <a:srcRect l="47826" t="33333" b="23189"/>
          <a:stretch>
            <a:fillRect/>
          </a:stretch>
        </p:blipFill>
        <p:spPr bwMode="auto">
          <a:xfrm rot="5400000">
            <a:off x="-1285883" y="1285882"/>
            <a:ext cx="6858047" cy="428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pp.userapi.com/c629105/v629105399/2afe9/X53Ac2q2oGc.jpg"/>
          <p:cNvPicPr>
            <a:picLocks noChangeAspect="1" noChangeArrowheads="1"/>
          </p:cNvPicPr>
          <p:nvPr/>
        </p:nvPicPr>
        <p:blipFill>
          <a:blip r:embed="rId2"/>
          <a:srcRect l="23437" r="35156"/>
          <a:stretch>
            <a:fillRect/>
          </a:stretch>
        </p:blipFill>
        <p:spPr bwMode="auto">
          <a:xfrm>
            <a:off x="5357786" y="0"/>
            <a:ext cx="3786214" cy="6858001"/>
          </a:xfrm>
          <a:prstGeom prst="rect">
            <a:avLst/>
          </a:prstGeom>
          <a:noFill/>
        </p:spPr>
      </p:pic>
      <p:pic>
        <p:nvPicPr>
          <p:cNvPr id="5" name="Picture 2" descr="https://pp.userapi.com/c629105/v629105399/2aff2/iwHR9hp6pQg.jpg"/>
          <p:cNvPicPr>
            <a:picLocks noChangeAspect="1" noChangeArrowheads="1"/>
          </p:cNvPicPr>
          <p:nvPr/>
        </p:nvPicPr>
        <p:blipFill>
          <a:blip r:embed="rId3"/>
          <a:srcRect l="19433" r="33634"/>
          <a:stretch>
            <a:fillRect/>
          </a:stretch>
        </p:blipFill>
        <p:spPr bwMode="auto">
          <a:xfrm>
            <a:off x="500034" y="0"/>
            <a:ext cx="4286280" cy="68496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pp.userapi.com/c629105/v629105399/2affb/P7DWLH-BwJk.jpg"/>
          <p:cNvPicPr>
            <a:picLocks noChangeAspect="1" noChangeArrowheads="1"/>
          </p:cNvPicPr>
          <p:nvPr/>
        </p:nvPicPr>
        <p:blipFill>
          <a:blip r:embed="rId2"/>
          <a:srcRect l="18287" r="41869"/>
          <a:stretch>
            <a:fillRect/>
          </a:stretch>
        </p:blipFill>
        <p:spPr bwMode="auto">
          <a:xfrm>
            <a:off x="428596" y="0"/>
            <a:ext cx="3643338" cy="6858000"/>
          </a:xfrm>
          <a:prstGeom prst="rect">
            <a:avLst/>
          </a:prstGeom>
          <a:noFill/>
        </p:spPr>
      </p:pic>
      <p:pic>
        <p:nvPicPr>
          <p:cNvPr id="21508" name="Picture 4" descr="https://pp.userapi.com/c841330/v841330719/448c2/iCY9mdF_RgU.jpg"/>
          <p:cNvPicPr>
            <a:picLocks noChangeAspect="1" noChangeArrowheads="1"/>
          </p:cNvPicPr>
          <p:nvPr/>
        </p:nvPicPr>
        <p:blipFill>
          <a:blip r:embed="rId3"/>
          <a:srcRect l="7843" r="15359"/>
          <a:stretch>
            <a:fillRect/>
          </a:stretch>
        </p:blipFill>
        <p:spPr bwMode="auto">
          <a:xfrm>
            <a:off x="4929190" y="36521"/>
            <a:ext cx="3929090" cy="68214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pp.userapi.com/c629105/v629105399/2b004/I2ftErL4EO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214289"/>
            <a:ext cx="8858279" cy="6643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i.mycdn.me/image?id=666040574630&amp;t=3&amp;plc=WEB&amp;tkn=*es5Q7GSbNwaGb_8NI6JwddsXuJA"/>
          <p:cNvPicPr>
            <a:picLocks noChangeAspect="1" noChangeArrowheads="1"/>
          </p:cNvPicPr>
          <p:nvPr/>
        </p:nvPicPr>
        <p:blipFill>
          <a:blip r:embed="rId2"/>
          <a:srcRect r="10937" b="10416"/>
          <a:stretch>
            <a:fillRect/>
          </a:stretch>
        </p:blipFill>
        <p:spPr bwMode="auto">
          <a:xfrm>
            <a:off x="-1" y="0"/>
            <a:ext cx="909083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i.mycdn.me/image?id=666040575398&amp;t=3&amp;plc=WEB&amp;tkn=*x6DTIdtNw4VypuhDJROHsmGoOYw"/>
          <p:cNvPicPr>
            <a:picLocks noChangeAspect="1" noChangeArrowheads="1"/>
          </p:cNvPicPr>
          <p:nvPr/>
        </p:nvPicPr>
        <p:blipFill>
          <a:blip r:embed="rId2"/>
          <a:srcRect l="10123" t="6940" r="18099" b="21810"/>
          <a:stretch>
            <a:fillRect/>
          </a:stretch>
        </p:blipFill>
        <p:spPr bwMode="auto">
          <a:xfrm>
            <a:off x="-67742" y="0"/>
            <a:ext cx="921174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i.mycdn.me/image?id=814126540710&amp;t=3&amp;plc=WEB&amp;tkn=*_xRiJKzsjAANzZ4dNhbmUyzcmw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Новая папка (3)вытыканка новая\вытыканка окна\20191219_181437.jpg"/>
          <p:cNvPicPr>
            <a:picLocks noChangeAspect="1" noChangeArrowheads="1"/>
          </p:cNvPicPr>
          <p:nvPr/>
        </p:nvPicPr>
        <p:blipFill>
          <a:blip r:embed="rId2" cstate="print"/>
          <a:srcRect l="29894" t="30392" r="16222" b="26103"/>
          <a:stretch>
            <a:fillRect/>
          </a:stretch>
        </p:blipFill>
        <p:spPr bwMode="auto">
          <a:xfrm rot="5400000">
            <a:off x="-917949" y="1667970"/>
            <a:ext cx="6465137" cy="3914923"/>
          </a:xfrm>
          <a:prstGeom prst="rect">
            <a:avLst/>
          </a:prstGeom>
          <a:noFill/>
        </p:spPr>
      </p:pic>
      <p:pic>
        <p:nvPicPr>
          <p:cNvPr id="1026" name="Picture 2" descr="C:\Users\user\Desktop\20191226_072925.jpg"/>
          <p:cNvPicPr>
            <a:picLocks noChangeAspect="1" noChangeArrowheads="1"/>
          </p:cNvPicPr>
          <p:nvPr/>
        </p:nvPicPr>
        <p:blipFill>
          <a:blip r:embed="rId3" cstate="print"/>
          <a:srcRect t="31250" r="50000" b="20290"/>
          <a:stretch>
            <a:fillRect/>
          </a:stretch>
        </p:blipFill>
        <p:spPr bwMode="auto">
          <a:xfrm rot="5400000">
            <a:off x="3469153" y="1183155"/>
            <a:ext cx="6572298" cy="47773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t="15970" b="20726"/>
          <a:stretch>
            <a:fillRect/>
          </a:stretch>
        </p:blipFill>
        <p:spPr bwMode="auto">
          <a:xfrm>
            <a:off x="714348" y="0"/>
            <a:ext cx="8040468" cy="6786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3733" t="27806" r="-521" b="5101"/>
          <a:stretch>
            <a:fillRect/>
          </a:stretch>
        </p:blipFill>
        <p:spPr bwMode="auto">
          <a:xfrm>
            <a:off x="785786" y="57306"/>
            <a:ext cx="7358114" cy="6800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4928" t="29933" r="15409"/>
          <a:stretch>
            <a:fillRect/>
          </a:stretch>
        </p:blipFill>
        <p:spPr bwMode="auto">
          <a:xfrm>
            <a:off x="357158" y="642918"/>
            <a:ext cx="3952513" cy="530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25123" t="19072" r="17279" b="24811"/>
          <a:stretch>
            <a:fillRect/>
          </a:stretch>
        </p:blipFill>
        <p:spPr bwMode="auto">
          <a:xfrm>
            <a:off x="4500562" y="642918"/>
            <a:ext cx="4069458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t="33088" r="3798" b="6479"/>
          <a:stretch>
            <a:fillRect/>
          </a:stretch>
        </p:blipFill>
        <p:spPr bwMode="auto">
          <a:xfrm>
            <a:off x="571472" y="-8037"/>
            <a:ext cx="8197462" cy="686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2444" t="42331" r="-200" b="3262"/>
          <a:stretch>
            <a:fillRect/>
          </a:stretch>
        </p:blipFill>
        <p:spPr bwMode="auto">
          <a:xfrm>
            <a:off x="-1" y="0"/>
            <a:ext cx="92415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6315" t="3698" r="13684" b="886"/>
          <a:stretch>
            <a:fillRect/>
          </a:stretch>
        </p:blipFill>
        <p:spPr bwMode="auto">
          <a:xfrm>
            <a:off x="428596" y="857232"/>
            <a:ext cx="3198650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l="12037" r="19445"/>
          <a:stretch>
            <a:fillRect/>
          </a:stretch>
        </p:blipFill>
        <p:spPr bwMode="auto">
          <a:xfrm>
            <a:off x="3500430" y="500042"/>
            <a:ext cx="5286412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5</Words>
  <PresentationFormat>Экран (4:3)</PresentationFormat>
  <Paragraphs>3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Новогодняя   традиция </vt:lpstr>
      <vt:lpstr>                 СЫРНЫЙ  НОВЫЙ  ГОД 2020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Новогодние традиции семьи</dc:title>
  <dc:creator>user</dc:creator>
  <cp:lastModifiedBy>user</cp:lastModifiedBy>
  <cp:revision>18</cp:revision>
  <dcterms:created xsi:type="dcterms:W3CDTF">2018-11-19T16:04:33Z</dcterms:created>
  <dcterms:modified xsi:type="dcterms:W3CDTF">2020-08-12T10:49:03Z</dcterms:modified>
</cp:coreProperties>
</file>